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f70c0b5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f70c0b5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3577077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3577077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f70c0b5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f70c0b5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577077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577077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3577077c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3577077c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35ab282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35ab282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35ab282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35ab282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5ab2829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5ab2829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35ab2829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35ab2829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35ab282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35ab282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35ab2829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35ab2829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35ab2829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35ab2829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35ab2829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35ab2829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5ab2829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5ab2829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35ab2829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35ab2829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f70c0b5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f70c0b5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f70c0b51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f70c0b51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5ab2829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5ab2829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f70c0b51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f70c0b51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70c0b51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70c0b51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35ab28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35ab28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357707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357707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f70c0b51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f70c0b51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f70c0b5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f70c0b5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f70c0b5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f70c0b5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f70c0b5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f70c0b5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f70c0b5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f70c0b5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f70c0b5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f70c0b5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f70c0b51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f70c0b51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f70c0b51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f70c0b51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f70c0b5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f70c0b5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f70c0b51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f70c0b51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f70c0b51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f70c0b51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f70c0b51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f70c0b51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f70c0b5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f70c0b5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e62078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e62078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f70c0b51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f70c0b51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577077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577077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3577077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3577077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3577077c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3577077c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577077c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577077c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twitter.com/rOpenSci" TargetMode="External"/><Relationship Id="rId10" Type="http://schemas.openxmlformats.org/officeDocument/2006/relationships/hyperlink" Target="https://twitter.com/R_LGBTQ" TargetMode="External"/><Relationship Id="rId13" Type="http://schemas.openxmlformats.org/officeDocument/2006/relationships/image" Target="../media/image9.jpg"/><Relationship Id="rId12" Type="http://schemas.openxmlformats.org/officeDocument/2006/relationships/hyperlink" Target="https://twitter.com/rOpenSci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hyperlink" Target="https://twitter.com/R_LGBTQ" TargetMode="External"/><Relationship Id="rId5" Type="http://schemas.openxmlformats.org/officeDocument/2006/relationships/hyperlink" Target="https://twitter.com/plzbeemyfriend" TargetMode="External"/><Relationship Id="rId6" Type="http://schemas.openxmlformats.org/officeDocument/2006/relationships/hyperlink" Target="https://twitter.com/RLadiesGlobal" TargetMode="External"/><Relationship Id="rId7" Type="http://schemas.openxmlformats.org/officeDocument/2006/relationships/hyperlink" Target="https://twitter.com/RLadiesGlobal" TargetMode="External"/><Relationship Id="rId8" Type="http://schemas.openxmlformats.org/officeDocument/2006/relationships/hyperlink" Target="https://twitter.com/R_LGBTQ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Relationship Id="rId4" Type="http://schemas.openxmlformats.org/officeDocument/2006/relationships/hyperlink" Target="http://kateto.net/tutorials/" TargetMode="External"/><Relationship Id="rId5" Type="http://schemas.openxmlformats.org/officeDocument/2006/relationships/hyperlink" Target="https://twitter.com/Ognyanova" TargetMode="External"/><Relationship Id="rId6" Type="http://schemas.openxmlformats.org/officeDocument/2006/relationships/hyperlink" Target="https://twitter.com/Ognyanov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hyperlink" Target="https://www.tidytextmining.com/" TargetMode="External"/><Relationship Id="rId5" Type="http://schemas.openxmlformats.org/officeDocument/2006/relationships/hyperlink" Target="https://twitter.com/juliasilge" TargetMode="External"/><Relationship Id="rId6" Type="http://schemas.openxmlformats.org/officeDocument/2006/relationships/hyperlink" Target="https://twitter.com/juliasilge" TargetMode="External"/><Relationship Id="rId7" Type="http://schemas.openxmlformats.org/officeDocument/2006/relationships/hyperlink" Target="https://twitter.com/drob" TargetMode="External"/><Relationship Id="rId8" Type="http://schemas.openxmlformats.org/officeDocument/2006/relationships/hyperlink" Target="https://twitter.com/drob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9" Type="http://schemas.openxmlformats.org/officeDocument/2006/relationships/image" Target="../media/image47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8.jpg"/><Relationship Id="rId8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hyperlink" Target="https://geocompr.robinlovelace.net/" TargetMode="External"/><Relationship Id="rId5" Type="http://schemas.openxmlformats.org/officeDocument/2006/relationships/hyperlink" Target="https://twitter.com/robinlovelace" TargetMode="External"/><Relationship Id="rId6" Type="http://schemas.openxmlformats.org/officeDocument/2006/relationships/hyperlink" Target="https://twitter.com/robinlovelace" TargetMode="External"/><Relationship Id="rId7" Type="http://schemas.openxmlformats.org/officeDocument/2006/relationships/hyperlink" Target="https://twitter.com/bikesRdata" TargetMode="External"/><Relationship Id="rId8" Type="http://schemas.openxmlformats.org/officeDocument/2006/relationships/hyperlink" Target="https://twitter.com/bikesRdata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49.png"/><Relationship Id="rId5" Type="http://schemas.openxmlformats.org/officeDocument/2006/relationships/hyperlink" Target="http://r4ds.had.co.nz" TargetMode="External"/><Relationship Id="rId6" Type="http://schemas.openxmlformats.org/officeDocument/2006/relationships/hyperlink" Target="https://twitter.com/hadleywickham" TargetMode="External"/><Relationship Id="rId7" Type="http://schemas.openxmlformats.org/officeDocument/2006/relationships/hyperlink" Target="https://twitter.com/hadleywickha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Hi, I’m Ben and these are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roups I care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475" y="1228575"/>
            <a:ext cx="3509350" cy="39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50" y="1448625"/>
            <a:ext cx="3058325" cy="3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81875" y="40827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@plzbeemyfriend</a:t>
            </a:r>
            <a:endParaRPr sz="2400"/>
          </a:p>
          <a:p>
            <a:pPr indent="45720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6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7"/>
              </a:rPr>
              <a:t>RLadiesGlobal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8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9"/>
              </a:rPr>
              <a:t>R_LGBTQ</a:t>
            </a:r>
            <a:r>
              <a:rPr b="1" lang="en" sz="2400" u="sng">
                <a:solidFill>
                  <a:srgbClr val="657786"/>
                </a:solidFill>
                <a:hlinkClick r:id="rId10"/>
              </a:rPr>
              <a:t> 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11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12"/>
              </a:rPr>
              <a:t>rOpenSci</a:t>
            </a:r>
            <a:endParaRPr sz="24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3800" y="3225800"/>
            <a:ext cx="1875900" cy="18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igraph::graph_from_data_frame()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350" y="1246325"/>
            <a:ext cx="386311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00" y="1014475"/>
            <a:ext cx="2870950" cy="2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700" y="3040650"/>
            <a:ext cx="2870950" cy="215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igraph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325"/>
            <a:ext cx="83503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037725" y="22112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http://kateto.net/tutorials/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hlink"/>
                </a:solidFill>
                <a:hlinkClick r:id="rId5"/>
              </a:rPr>
              <a:t>@Ognyanova</a:t>
            </a:r>
            <a:endParaRPr b="1" sz="1700"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858750" y="2285400"/>
            <a:ext cx="74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Where Can We Get Data?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We Get Data?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13" y="3802509"/>
            <a:ext cx="2979025" cy="12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563" y="2382700"/>
            <a:ext cx="2835318" cy="9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50" y="2382700"/>
            <a:ext cx="2171525" cy="6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875" y="2312475"/>
            <a:ext cx="2098125" cy="13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2275" y="576900"/>
            <a:ext cx="1021925" cy="14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300" y="3148500"/>
            <a:ext cx="2491626" cy="18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6875" y="3940900"/>
            <a:ext cx="2134299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10" y="-65381"/>
            <a:ext cx="8100979" cy="57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aRxiv::arxiv_search()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1803150" y="1358425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QUERY arXiv for: </a:t>
            </a:r>
            <a:r>
              <a:rPr b="1" lang="en" sz="1800"/>
              <a:t>'abs:social AND abs:network'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10" y="-65381"/>
            <a:ext cx="8100979" cy="57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Collaboration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Working With Publication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2449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476" y="2328075"/>
            <a:ext cx="3861625" cy="23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200" y="69887"/>
            <a:ext cx="5719600" cy="500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10" y="-65381"/>
            <a:ext cx="8100979" cy="57314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Modelling Text Data (LDA)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tidytext::unnest_tokens()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2250"/>
            <a:ext cx="4543625" cy="27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000" y="2056113"/>
            <a:ext cx="3924300" cy="241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Manipulation With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041" y="2206100"/>
            <a:ext cx="3427925" cy="265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topicmodels::LDA()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5" y="1699278"/>
            <a:ext cx="4969650" cy="29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463" y="2491113"/>
            <a:ext cx="3857724" cy="249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825" y="382134"/>
            <a:ext cx="2064999" cy="197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Incorporating LDA Topics to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66745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854" y="1447275"/>
            <a:ext cx="5019347" cy="326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Resources For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030278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3687900" y="2253450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https://www.tidytextmining.com/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4" name="Google Shape;204;p34"/>
          <p:cNvSpPr txBox="1"/>
          <p:nvPr/>
        </p:nvSpPr>
        <p:spPr>
          <a:xfrm>
            <a:off x="3779350" y="2989950"/>
            <a:ext cx="5537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5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6"/>
              </a:rPr>
              <a:t>juliasilge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7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8"/>
              </a:rPr>
              <a:t>drob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Can We Get Data?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3725"/>
            <a:ext cx="3248025" cy="154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408500"/>
            <a:ext cx="3095625" cy="174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363" y="1703525"/>
            <a:ext cx="26955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424" y="1703525"/>
            <a:ext cx="2263513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0225" y="3494000"/>
            <a:ext cx="254317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7613" y="34987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3425" y="89667"/>
            <a:ext cx="2126843" cy="15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Trip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20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 to Edge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2010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/>
          <p:nvPr/>
        </p:nvSpPr>
        <p:spPr>
          <a:xfrm>
            <a:off x="105750" y="1076775"/>
            <a:ext cx="7989300" cy="229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Have Dock Station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4487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 to Node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4487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/>
          <p:nvPr/>
        </p:nvSpPr>
        <p:spPr>
          <a:xfrm>
            <a:off x="105625" y="2527050"/>
            <a:ext cx="3624000" cy="252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Coordinates are Similar to Node Attributes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4487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/>
        </p:nvSpPr>
        <p:spPr>
          <a:xfrm>
            <a:off x="3672750" y="2463900"/>
            <a:ext cx="1852500" cy="2476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Spatial Line With </a:t>
            </a:r>
            <a:r>
              <a:rPr lang="en"/>
              <a:t>stplanr::od2line()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85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39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LINESTRING Joins Dock Station Coordinates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85262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6906750" y="2218275"/>
            <a:ext cx="2084700" cy="185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98" y="91525"/>
            <a:ext cx="6200600" cy="49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Guess Actual Routes With </a:t>
            </a:r>
            <a:r>
              <a:rPr lang="en"/>
              <a:t>stplanr::line2route()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1386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/>
          <p:nvPr/>
        </p:nvSpPr>
        <p:spPr>
          <a:xfrm>
            <a:off x="6435475" y="2453925"/>
            <a:ext cx="2640900" cy="229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92" y="90625"/>
            <a:ext cx="6202820" cy="49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 More Roads With osmdata::opq()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666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85" y="90612"/>
            <a:ext cx="6202825" cy="49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ShapeFiles Often Provide Useful Border Info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01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85" y="83812"/>
            <a:ext cx="6219825" cy="49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Spatial Features Can Contain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678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6873300" y="2029275"/>
            <a:ext cx="1173600" cy="1509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394" y="0"/>
            <a:ext cx="6262907" cy="501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Frames (tables with rows and columns)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00" y="1017725"/>
            <a:ext cx="30819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48" y="190712"/>
            <a:ext cx="6190975" cy="49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912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 txBox="1"/>
          <p:nvPr/>
        </p:nvSpPr>
        <p:spPr>
          <a:xfrm>
            <a:off x="519975" y="3121225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https://geocompr.robinlovelace.net/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657786"/>
                </a:solidFill>
                <a:hlinkClick r:id="rId5"/>
              </a:rPr>
              <a:t>@</a:t>
            </a:r>
            <a:r>
              <a:rPr lang="en" sz="2400" u="sng">
                <a:solidFill>
                  <a:srgbClr val="657786"/>
                </a:solidFill>
                <a:hlinkClick r:id="rId6"/>
              </a:rPr>
              <a:t>robinlovelace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26" name="Google Shape;326;p53"/>
          <p:cNvSpPr txBox="1"/>
          <p:nvPr/>
        </p:nvSpPr>
        <p:spPr>
          <a:xfrm>
            <a:off x="5355000" y="4268600"/>
            <a:ext cx="5537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check out: </a:t>
            </a:r>
            <a:r>
              <a:rPr b="1" lang="en" sz="2400" u="sng">
                <a:solidFill>
                  <a:schemeClr val="hlink"/>
                </a:solidFill>
                <a:hlinkClick r:id="rId7"/>
              </a:rPr>
              <a:t>@bikesRdata</a:t>
            </a:r>
            <a:endParaRPr b="1" sz="2400"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858750" y="2285400"/>
            <a:ext cx="74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Hands on Intro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000" y="1170125"/>
            <a:ext cx="482258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833875" y="2201550"/>
            <a:ext cx="52521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Each variable forms a column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Each observation forms a row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Each type of observational unit forms a table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- Shape of Data Matters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4525"/>
            <a:ext cx="5621576" cy="22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600" y="1684525"/>
            <a:ext cx="2666950" cy="22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- Content of Cells Matter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46325"/>
            <a:ext cx="80581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Tidy Data - Tools &amp; Resources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7187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475" y="1170125"/>
            <a:ext cx="254731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5993175" y="2622025"/>
            <a:ext cx="29856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http://r4ds.had.co.nz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5" name="Google Shape;105;p20"/>
          <p:cNvSpPr txBox="1"/>
          <p:nvPr/>
        </p:nvSpPr>
        <p:spPr>
          <a:xfrm>
            <a:off x="5966800" y="3201475"/>
            <a:ext cx="4945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 u="sng">
                <a:solidFill>
                  <a:schemeClr val="hlink"/>
                </a:solidFill>
                <a:hlinkClick r:id="rId6"/>
              </a:rPr>
              <a:t>@hadleywickham</a:t>
            </a:r>
            <a:endParaRPr b="1" sz="1700" u="sng">
              <a:solidFill>
                <a:schemeClr val="hlink"/>
              </a:solidFill>
              <a:hlinkClick r:id="rId7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- Format Data to Create Graphs with igraph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313" y="1170125"/>
            <a:ext cx="397337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